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67" y="3670301"/>
            <a:ext cx="7918451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8667" y="4724400"/>
            <a:ext cx="7918451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844800" y="5410200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878667" y="5227638"/>
            <a:ext cx="79184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02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2443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089901" y="1143001"/>
            <a:ext cx="2408767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3601" y="1143001"/>
            <a:ext cx="7023100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2189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982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82651" y="2093913"/>
            <a:ext cx="4705349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91200" y="2093913"/>
            <a:ext cx="4707467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3535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650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1847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110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6236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7115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1" y="1143000"/>
            <a:ext cx="96160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1" y="2093913"/>
            <a:ext cx="9616016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65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nl-NL" dirty="0"/>
              <a:t>Lesweek 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71701" y="2204864"/>
            <a:ext cx="7226299" cy="4653136"/>
          </a:xfrm>
        </p:spPr>
        <p:txBody>
          <a:bodyPr/>
          <a:lstStyle/>
          <a:p>
            <a:r>
              <a:rPr lang="nl-NL" dirty="0"/>
              <a:t>Hele les werken aan de gezondheidsvoorlichting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Indelen groepen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Per groep een doelgroep waar je de gezondheidsvoorlichting voor gaat maken (de cliënt, de ouders, je collega’s)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Je kiest een thema: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Overgewicht bij kinderen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Glutenvrij eten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Lactose intolerantie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Ondervoeding bij ouderen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Eetproblemen bij mensen met een verstandelijke beperking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Bewaren en conserveren van voedsel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Voedselveiligheid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Hygiëne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66534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Standaardontwerp</vt:lpstr>
      <vt:lpstr>Lesweek 6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Lesweek 5</dc:title>
  <dc:creator>Berthe Toonder-ter Veen</dc:creator>
  <cp:lastModifiedBy>Berthe Toonder-ter Veen</cp:lastModifiedBy>
  <cp:revision>2</cp:revision>
  <dcterms:created xsi:type="dcterms:W3CDTF">2017-09-06T10:26:50Z</dcterms:created>
  <dcterms:modified xsi:type="dcterms:W3CDTF">2017-09-06T10:28:08Z</dcterms:modified>
</cp:coreProperties>
</file>