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78667" y="3670301"/>
            <a:ext cx="7918451" cy="709613"/>
          </a:xfrm>
        </p:spPr>
        <p:txBody>
          <a:bodyPr lIns="0" tIns="0" rIns="0" bIns="0"/>
          <a:lstStyle>
            <a:lvl1pPr>
              <a:defRPr sz="3600"/>
            </a:lvl1pPr>
          </a:lstStyle>
          <a:p>
            <a:pPr lvl="0"/>
            <a:endParaRPr lang="nl-NL" noProof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78667" y="4724400"/>
            <a:ext cx="7918451" cy="457200"/>
          </a:xfrm>
        </p:spPr>
        <p:txBody>
          <a:bodyPr lIns="0" tIns="0" rIns="0" bIns="0" anchor="ctr"/>
          <a:lstStyle>
            <a:lvl1pPr>
              <a:lnSpc>
                <a:spcPts val="1800"/>
              </a:lnSpc>
              <a:defRPr sz="1800"/>
            </a:lvl1pPr>
          </a:lstStyle>
          <a:p>
            <a:pPr lvl="0"/>
            <a:endParaRPr lang="nl-NL" noProof="0"/>
          </a:p>
          <a:p>
            <a:pPr lvl="0"/>
            <a:endParaRPr lang="nl-NL" noProof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760620BD-F02D-4DF7-8610-4A993D444501}" type="slidenum">
              <a:rPr lang="nl-NL"/>
              <a:t>‹nr.›</a:t>
            </a:fld>
            <a:endParaRPr lang="nl-NL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>
          <a:xfrm>
            <a:off x="2844800" y="5410200"/>
            <a:ext cx="791845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>
          <a:xfrm>
            <a:off x="2878667" y="5227638"/>
            <a:ext cx="791845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>
          <a:xfrm>
            <a:off x="2878667" y="5227638"/>
            <a:ext cx="791845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  <a:p>
            <a:pPr>
              <a:lnSpc>
                <a:spcPts val="1800"/>
              </a:lnSpc>
            </a:pPr>
            <a:endParaRPr lang="nl-NL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10220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F160-1221-42F8-971A-15E478E90C20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24433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089901" y="1143001"/>
            <a:ext cx="2408767" cy="4506913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63601" y="1143001"/>
            <a:ext cx="7023100" cy="4506913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989C7-DE1E-4BBA-BFE6-781F565BC8ED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95322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9C1D7-3C6A-4C94-9824-C58A30616E71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321891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C08DE-7444-4FFB-B797-1C7492829D07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59821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82651" y="2093913"/>
            <a:ext cx="4705349" cy="35560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791200" y="2093913"/>
            <a:ext cx="4707467" cy="35560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50E80-37A4-43A7-934C-DD486BAC2C3C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935354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2824-CFB4-4B59-8258-864EABF4ED96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465013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5F650-EE3B-4E2F-956F-D4657757308F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818479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1436-D104-4D03-A584-FD96F4EE5969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411106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76EE2-6328-4587-9C2C-6FDD37D97C1F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162367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C3AB0-0C84-4270-8F03-48668392F507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471153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>
          <a:blip r:embed="rId1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863601" y="1143000"/>
            <a:ext cx="961601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2651" y="2093913"/>
            <a:ext cx="9616016" cy="35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/>
          <a:p>
            <a:pPr lvl="0"/>
            <a:endParaRPr lang="nl-NL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A49AA59-F8CA-46F8-A8E4-A5044C485AD1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8651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algn="l" rtl="0" fontAlgn="base">
        <a:lnSpc>
          <a:spcPts val="2200"/>
        </a:lnSpc>
        <a:spcBef>
          <a:spcPct val="0"/>
        </a:spcBef>
        <a:spcAft>
          <a:spcPct val="0"/>
        </a:spcAft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82588" indent="-192088" algn="l" rtl="0" fontAlgn="base">
        <a:lnSpc>
          <a:spcPts val="2200"/>
        </a:lnSpc>
        <a:spcBef>
          <a:spcPct val="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1688" indent="-228600" algn="l" rtl="0" fontAlgn="base">
        <a:lnSpc>
          <a:spcPts val="2200"/>
        </a:lnSpc>
        <a:spcBef>
          <a:spcPct val="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20788" indent="-228600" algn="l" rtl="0" fontAlgn="base">
        <a:lnSpc>
          <a:spcPts val="2200"/>
        </a:lnSpc>
        <a:spcBef>
          <a:spcPct val="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39888" indent="-228600" algn="l" rtl="0" fontAlgn="base">
        <a:lnSpc>
          <a:spcPts val="2200"/>
        </a:lnSpc>
        <a:spcBef>
          <a:spcPct val="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nl-NL" dirty="0"/>
              <a:t>Lesweek 6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71701" y="2204864"/>
            <a:ext cx="7226299" cy="4653136"/>
          </a:xfrm>
        </p:spPr>
        <p:txBody>
          <a:bodyPr/>
          <a:lstStyle/>
          <a:p>
            <a:r>
              <a:rPr lang="nl-NL" dirty="0"/>
              <a:t>Hele les werken aan de gezondheidsvoorlichting</a:t>
            </a:r>
          </a:p>
          <a:p>
            <a:endParaRPr lang="nl-NL" dirty="0"/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Indelen groepen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Per groep een doelgroep waar je de gezondheidsvoorlichting voor gaat maken (de cliënt, de ouders, je collega’s)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Je kiest een thema: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Overgewicht bij kinderen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Glutenvrij eten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Lactose intolerantie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Ondervoeding bij ouderen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Eetproblemen bij mensen met een verstandelijke beperking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Bewaren en conserveren van voedsel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Voedselveiligheid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Hygiëne</a:t>
            </a:r>
          </a:p>
          <a:p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endParaRPr lang="nl-NL" sz="2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8665349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Standaardontwerp">
  <a:themeElements>
    <a:clrScheme name="Standaardontwerp 8">
      <a:dk1>
        <a:srgbClr val="000000"/>
      </a:dk1>
      <a:lt1>
        <a:srgbClr val="FFFFFF"/>
      </a:lt1>
      <a:dk2>
        <a:srgbClr val="000000"/>
      </a:dk2>
      <a:lt2>
        <a:srgbClr val="DDBB01"/>
      </a:lt2>
      <a:accent1>
        <a:srgbClr val="B50070"/>
      </a:accent1>
      <a:accent2>
        <a:srgbClr val="C1C91F"/>
      </a:accent2>
      <a:accent3>
        <a:srgbClr val="FFFFFF"/>
      </a:accent3>
      <a:accent4>
        <a:srgbClr val="000000"/>
      </a:accent4>
      <a:accent5>
        <a:srgbClr val="D7AABB"/>
      </a:accent5>
      <a:accent6>
        <a:srgbClr val="AFB61B"/>
      </a:accent6>
      <a:hlink>
        <a:srgbClr val="009EE0"/>
      </a:hlink>
      <a:folHlink>
        <a:srgbClr val="81197F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0000"/>
        </a:dk1>
        <a:lt1>
          <a:srgbClr val="FFFFFF"/>
        </a:lt1>
        <a:dk2>
          <a:srgbClr val="000000"/>
        </a:dk2>
        <a:lt2>
          <a:srgbClr val="DDBB01"/>
        </a:lt2>
        <a:accent1>
          <a:srgbClr val="B50070"/>
        </a:accent1>
        <a:accent2>
          <a:srgbClr val="C1C91F"/>
        </a:accent2>
        <a:accent3>
          <a:srgbClr val="FFFFFF"/>
        </a:accent3>
        <a:accent4>
          <a:srgbClr val="000000"/>
        </a:accent4>
        <a:accent5>
          <a:srgbClr val="D7AABB"/>
        </a:accent5>
        <a:accent6>
          <a:srgbClr val="AFB61B"/>
        </a:accent6>
        <a:hlink>
          <a:srgbClr val="009EE0"/>
        </a:hlink>
        <a:folHlink>
          <a:srgbClr val="8119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oorderpoort (1).potx" id="{D498A3D9-63B3-4354-BDE2-D485172A703B}" vid="{CE4C7679-35A8-48C8-B882-D26FA938166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60</Words>
  <Application>Microsoft Office PowerPoint</Application>
  <PresentationFormat>Breedbeeld</PresentationFormat>
  <Paragraphs>19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3" baseType="lpstr">
      <vt:lpstr>Arial</vt:lpstr>
      <vt:lpstr>Standaardontwerp</vt:lpstr>
      <vt:lpstr>Lesweek 6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Lesweek 5</dc:title>
  <dc:creator>Berthe Toonder-ter Veen</dc:creator>
  <cp:lastModifiedBy>Berthe Toonder-ter Veen</cp:lastModifiedBy>
  <cp:revision>2</cp:revision>
  <dcterms:created xsi:type="dcterms:W3CDTF">2017-09-06T10:26:50Z</dcterms:created>
  <dcterms:modified xsi:type="dcterms:W3CDTF">2017-09-06T10:28:08Z</dcterms:modified>
</cp:coreProperties>
</file>